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0" r:id="rId1"/>
  </p:sldMasterIdLst>
  <p:sldIdLst>
    <p:sldId id="256" r:id="rId2"/>
    <p:sldId id="257" r:id="rId3"/>
    <p:sldId id="258" r:id="rId4"/>
    <p:sldId id="259" r:id="rId5"/>
    <p:sldId id="260" r:id="rId6"/>
    <p:sldId id="275" r:id="rId7"/>
    <p:sldId id="279" r:id="rId8"/>
    <p:sldId id="261" r:id="rId9"/>
    <p:sldId id="262" r:id="rId10"/>
    <p:sldId id="274" r:id="rId11"/>
    <p:sldId id="272" r:id="rId12"/>
    <p:sldId id="263" r:id="rId13"/>
    <p:sldId id="265" r:id="rId14"/>
    <p:sldId id="278" r:id="rId15"/>
    <p:sldId id="266" r:id="rId16"/>
    <p:sldId id="273" r:id="rId17"/>
    <p:sldId id="267" r:id="rId18"/>
    <p:sldId id="268" r:id="rId19"/>
    <p:sldId id="269" r:id="rId20"/>
    <p:sldId id="270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320" userDrawn="1">
          <p15:clr>
            <a:srgbClr val="A4A3A4"/>
          </p15:clr>
        </p15:guide>
        <p15:guide id="2" pos="76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54"/>
      </p:cViewPr>
      <p:guideLst>
        <p:guide orient="horz" pos="4320"/>
        <p:guide pos="76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38" d="100"/>
        <a:sy n="38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diagrams/_rels/data1.xml.rels><?xml version="1.0" encoding="UTF-8" standalone="yes"?>
<Relationships xmlns="http://schemas.openxmlformats.org/package/2006/relationships"><Relationship Id="rId2" Type="http://schemas.microsoft.com/office/2007/relationships/hdphoto" Target="../media/hdphoto1.wdp"/><Relationship Id="rId1" Type="http://schemas.openxmlformats.org/officeDocument/2006/relationships/image" Target="../media/image9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AB3D3610-4480-4845-94AF-D98377D0A8DF}" type="doc">
      <dgm:prSet loTypeId="urn:microsoft.com/office/officeart/2005/8/layout/radial6" loCatId="cycle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E624D09-6B57-44FA-8CC2-D985DD5723B4}">
      <dgm:prSet phldrT="[Text]"/>
      <dgm:spPr>
        <a:blipFill dpi="0" rotWithShape="1">
          <a:blip xmlns:r="http://schemas.openxmlformats.org/officeDocument/2006/relationships" r:embed="rId1">
            <a:alphaModFix amt="86000"/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colorTemperature colorTemp="11125"/>
                    </a14:imgEffect>
                    <a14:imgEffect>
                      <a14:saturation sat="341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</dgm:spPr>
      <dgm:t>
        <a:bodyPr/>
        <a:lstStyle/>
        <a:p>
          <a:endParaRPr lang="en-US" dirty="0"/>
        </a:p>
      </dgm:t>
    </dgm:pt>
    <dgm:pt modelId="{686D244C-9DED-4CD9-9332-E6F66819E35D}" type="parTrans" cxnId="{20EDCACD-131F-40E1-AB49-34C39C40D0C7}">
      <dgm:prSet/>
      <dgm:spPr/>
      <dgm:t>
        <a:bodyPr/>
        <a:lstStyle/>
        <a:p>
          <a:endParaRPr lang="en-US"/>
        </a:p>
      </dgm:t>
    </dgm:pt>
    <dgm:pt modelId="{B64A46BB-7EA0-43A2-BB33-84B25A4101D7}" type="sibTrans" cxnId="{20EDCACD-131F-40E1-AB49-34C39C40D0C7}">
      <dgm:prSet/>
      <dgm:spPr/>
      <dgm:t>
        <a:bodyPr/>
        <a:lstStyle/>
        <a:p>
          <a:endParaRPr lang="en-US"/>
        </a:p>
      </dgm:t>
    </dgm:pt>
    <dgm:pt modelId="{4772C1E1-C413-4BE5-814E-8FE5BD3F1B22}">
      <dgm:prSet phldrT="[Text]" custT="1"/>
      <dgm:spPr>
        <a:solidFill>
          <a:schemeClr val="tx2">
            <a:lumMod val="75000"/>
          </a:schemeClr>
        </a:solidFill>
      </dgm:spPr>
      <dgm:t>
        <a:bodyPr/>
        <a:lstStyle/>
        <a:p>
          <a:pPr algn="ctr"/>
          <a:r>
            <a:rPr lang="bn-BD" sz="3200" dirty="0" smtClean="0">
              <a:latin typeface="NikoshBAN" panose="02000000000000000000" pitchFamily="2" charset="0"/>
              <a:cs typeface="NikoshBAN" panose="02000000000000000000" pitchFamily="2" charset="0"/>
            </a:rPr>
            <a:t>জন্ম ১৯২১ সালে  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807B373B-E449-402F-8254-B49AFC3B7141}" type="parTrans" cxnId="{DA23C267-F6B6-4BA3-B2BE-927215EF1631}">
      <dgm:prSet/>
      <dgm:spPr/>
      <dgm:t>
        <a:bodyPr/>
        <a:lstStyle/>
        <a:p>
          <a:endParaRPr lang="en-US"/>
        </a:p>
      </dgm:t>
    </dgm:pt>
    <dgm:pt modelId="{8D1601C1-61C5-4850-AADB-8C9249FDC408}" type="sibTrans" cxnId="{DA23C267-F6B6-4BA3-B2BE-927215EF1631}">
      <dgm:prSet/>
      <dgm:spPr/>
      <dgm:t>
        <a:bodyPr/>
        <a:lstStyle/>
        <a:p>
          <a:endParaRPr lang="en-US"/>
        </a:p>
      </dgm:t>
    </dgm:pt>
    <dgm:pt modelId="{28C3B2CE-0750-4A8F-9A76-D6C84199BD88}">
      <dgm:prSet phldrT="[Text]" custT="1"/>
      <dgm:spPr>
        <a:solidFill>
          <a:schemeClr val="bg2">
            <a:lumMod val="25000"/>
          </a:schemeClr>
        </a:solidFill>
      </dgm:spPr>
      <dgm:t>
        <a:bodyPr/>
        <a:lstStyle/>
        <a:p>
          <a:r>
            <a:rPr lang="bn-BD" sz="3200" dirty="0" smtClean="0">
              <a:latin typeface="NikoshBAN" panose="02000000000000000000" pitchFamily="2" charset="0"/>
              <a:cs typeface="NikoshBAN" panose="02000000000000000000" pitchFamily="2" charset="0"/>
            </a:rPr>
            <a:t> জন্ম স্থান কোলকাতায় </a:t>
          </a:r>
          <a:endParaRPr lang="en-US" sz="3200" dirty="0">
            <a:latin typeface="NikoshBAN" panose="02000000000000000000" pitchFamily="2" charset="0"/>
            <a:cs typeface="NikoshBAN" panose="02000000000000000000" pitchFamily="2" charset="0"/>
          </a:endParaRPr>
        </a:p>
      </dgm:t>
    </dgm:pt>
    <dgm:pt modelId="{304BC2AF-A929-484E-BDAF-F3CB14BA7D18}" type="parTrans" cxnId="{32A50646-8A31-474B-BF4C-9CC4A9A6C374}">
      <dgm:prSet/>
      <dgm:spPr/>
      <dgm:t>
        <a:bodyPr/>
        <a:lstStyle/>
        <a:p>
          <a:endParaRPr lang="en-US"/>
        </a:p>
      </dgm:t>
    </dgm:pt>
    <dgm:pt modelId="{8F3FB391-B79F-46FA-9563-ACFF1B9488C6}" type="sibTrans" cxnId="{32A50646-8A31-474B-BF4C-9CC4A9A6C374}">
      <dgm:prSet/>
      <dgm:spPr/>
      <dgm:t>
        <a:bodyPr/>
        <a:lstStyle/>
        <a:p>
          <a:endParaRPr lang="en-US"/>
        </a:p>
      </dgm:t>
    </dgm:pt>
    <dgm:pt modelId="{441BBF4E-8553-4328-97E5-BCDBC358F611}">
      <dgm:prSet phldrT="[Text]" custT="1"/>
      <dgm:spPr>
        <a:solidFill>
          <a:schemeClr val="tx2">
            <a:lumMod val="50000"/>
          </a:schemeClr>
        </a:solidFill>
      </dgm:spPr>
      <dgm:t>
        <a:bodyPr/>
        <a:lstStyle/>
        <a:p>
          <a:pPr marL="0" marR="0" indent="0" defTabSz="914400" eaLnBrk="1" fontAlgn="auto" latinLnBrk="0" hangingPunct="1">
            <a:lnSpc>
              <a:spcPct val="100000"/>
            </a:lnSpc>
            <a:spcBef>
              <a:spcPts val="0"/>
            </a:spcBef>
            <a:spcAft>
              <a:spcPts val="0"/>
            </a:spcAft>
            <a:buClrTx/>
            <a:buSzTx/>
            <a:buFontTx/>
            <a:buNone/>
            <a:tabLst/>
            <a:defRPr/>
          </a:pPr>
          <a:r>
            <a:rPr lang="bn-BD" sz="2400" dirty="0" smtClean="0">
              <a:latin typeface="NikoshBAN" panose="02000000000000000000" pitchFamily="2" charset="0"/>
              <a:cs typeface="NikoshBAN" panose="02000000000000000000" pitchFamily="2" charset="0"/>
            </a:rPr>
            <a:t>গ্রন্থের নাম  ‘বাংলাদেশের শিল্প আন্দোলন ও আমার  কথা ‘ </a:t>
          </a:r>
          <a:endParaRPr lang="en-US" sz="2400" dirty="0" smtClean="0">
            <a:latin typeface="NikoshBAN" panose="02000000000000000000" pitchFamily="2" charset="0"/>
            <a:cs typeface="NikoshBAN" panose="02000000000000000000" pitchFamily="2" charset="0"/>
          </a:endParaRPr>
        </a:p>
        <a:p>
          <a:endParaRPr lang="en-US" dirty="0"/>
        </a:p>
      </dgm:t>
    </dgm:pt>
    <dgm:pt modelId="{3848E41B-79E4-41DD-840B-91042F3C0AD3}" type="parTrans" cxnId="{74D2731A-A7CB-477C-9E18-BB398273F61B}">
      <dgm:prSet/>
      <dgm:spPr/>
      <dgm:t>
        <a:bodyPr/>
        <a:lstStyle/>
        <a:p>
          <a:endParaRPr lang="en-US"/>
        </a:p>
      </dgm:t>
    </dgm:pt>
    <dgm:pt modelId="{334D6518-208F-449F-BAF9-6F0549D5C7FF}" type="sibTrans" cxnId="{74D2731A-A7CB-477C-9E18-BB398273F61B}">
      <dgm:prSet/>
      <dgm:spPr/>
      <dgm:t>
        <a:bodyPr/>
        <a:lstStyle/>
        <a:p>
          <a:endParaRPr lang="en-US"/>
        </a:p>
      </dgm:t>
    </dgm:pt>
    <dgm:pt modelId="{4DC86F6A-DA92-4EC1-9013-2768E95C3E0E}">
      <dgm:prSet phldrT="[Text]" custT="1"/>
      <dgm:spPr>
        <a:solidFill>
          <a:schemeClr val="tx1">
            <a:lumMod val="95000"/>
            <a:lumOff val="5000"/>
          </a:schemeClr>
        </a:solidFill>
      </dgm:spPr>
      <dgm:t>
        <a:bodyPr/>
        <a:lstStyle/>
        <a:p>
          <a:pPr marL="0" marR="0" indent="0" defTabSz="800100" eaLnBrk="1" fontAlgn="auto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  <a:defRPr/>
          </a:pPr>
          <a:r>
            <a:rPr lang="bn-BD" sz="2800" dirty="0" smtClean="0">
              <a:latin typeface="NikoshBAN" panose="02000000000000000000" pitchFamily="2" charset="0"/>
              <a:cs typeface="NikoshBAN" panose="02000000000000000000" pitchFamily="2" charset="0"/>
            </a:rPr>
            <a:t> মৃত্যু ১৯৮৮ সালে</a:t>
          </a:r>
          <a:endParaRPr lang="en-US" sz="2800" dirty="0" smtClean="0">
            <a:latin typeface="NikoshBAN" panose="02000000000000000000" pitchFamily="2" charset="0"/>
            <a:cs typeface="NikoshBAN" panose="02000000000000000000" pitchFamily="2" charset="0"/>
          </a:endParaRPr>
        </a:p>
        <a:p>
          <a:pPr defTabSz="8001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800" dirty="0"/>
        </a:p>
      </dgm:t>
    </dgm:pt>
    <dgm:pt modelId="{BB903A7F-F2EA-4C66-85A2-60D121AF6A2E}" type="parTrans" cxnId="{C264CA2F-04C9-4E31-811E-558B662D582E}">
      <dgm:prSet/>
      <dgm:spPr/>
      <dgm:t>
        <a:bodyPr/>
        <a:lstStyle/>
        <a:p>
          <a:endParaRPr lang="en-US"/>
        </a:p>
      </dgm:t>
    </dgm:pt>
    <dgm:pt modelId="{EE6843B3-A425-4319-AF28-03F3A895AEC4}" type="sibTrans" cxnId="{C264CA2F-04C9-4E31-811E-558B662D582E}">
      <dgm:prSet/>
      <dgm:spPr/>
      <dgm:t>
        <a:bodyPr/>
        <a:lstStyle/>
        <a:p>
          <a:endParaRPr lang="en-US"/>
        </a:p>
      </dgm:t>
    </dgm:pt>
    <dgm:pt modelId="{CE6217F3-FFB6-4B07-B162-BB9F996A2B07}" type="pres">
      <dgm:prSet presAssocID="{AB3D3610-4480-4845-94AF-D98377D0A8DF}" presName="Name0" presStyleCnt="0">
        <dgm:presLayoutVars>
          <dgm:chMax val="1"/>
          <dgm:dir/>
          <dgm:animLvl val="ctr"/>
          <dgm:resizeHandles val="exact"/>
        </dgm:presLayoutVars>
      </dgm:prSet>
      <dgm:spPr/>
      <dgm:t>
        <a:bodyPr/>
        <a:lstStyle/>
        <a:p>
          <a:endParaRPr lang="en-US"/>
        </a:p>
      </dgm:t>
    </dgm:pt>
    <dgm:pt modelId="{A2ABF44B-0AD9-431C-B65B-BA0609F99AF0}" type="pres">
      <dgm:prSet presAssocID="{4E624D09-6B57-44FA-8CC2-D985DD5723B4}" presName="centerShape" presStyleLbl="node0" presStyleIdx="0" presStyleCnt="1" custScaleX="127494" custScaleY="116959" custLinFactNeighborX="6418"/>
      <dgm:spPr/>
      <dgm:t>
        <a:bodyPr/>
        <a:lstStyle/>
        <a:p>
          <a:endParaRPr lang="en-US"/>
        </a:p>
      </dgm:t>
    </dgm:pt>
    <dgm:pt modelId="{9A70E649-2D6F-48D8-BB73-2FE0EC34CD53}" type="pres">
      <dgm:prSet presAssocID="{4772C1E1-C413-4BE5-814E-8FE5BD3F1B22}" presName="node" presStyleLbl="node1" presStyleIdx="0" presStyleCnt="4" custScaleX="204574" custRadScaleRad="98649" custRadScaleInc="28909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F335AD0-F10F-4FD8-90B8-FE00D764A0EE}" type="pres">
      <dgm:prSet presAssocID="{4772C1E1-C413-4BE5-814E-8FE5BD3F1B22}" presName="dummy" presStyleCnt="0"/>
      <dgm:spPr/>
    </dgm:pt>
    <dgm:pt modelId="{0DE0BA8F-0F02-4481-8A2F-9205269ACA79}" type="pres">
      <dgm:prSet presAssocID="{8D1601C1-61C5-4850-AADB-8C9249FDC408}" presName="sibTrans" presStyleLbl="sibTrans2D1" presStyleIdx="0" presStyleCnt="4"/>
      <dgm:spPr/>
      <dgm:t>
        <a:bodyPr/>
        <a:lstStyle/>
        <a:p>
          <a:endParaRPr lang="en-US"/>
        </a:p>
      </dgm:t>
    </dgm:pt>
    <dgm:pt modelId="{8CD712D6-0805-407E-945C-FAA8F0E4E0B4}" type="pres">
      <dgm:prSet presAssocID="{28C3B2CE-0750-4A8F-9A76-D6C84199BD88}" presName="node" presStyleLbl="node1" presStyleIdx="1" presStyleCnt="4" custScaleX="181558" custRadScaleRad="146947" custRadScaleInc="-226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5B870485-D66B-4298-8DD0-7C664C37D97D}" type="pres">
      <dgm:prSet presAssocID="{28C3B2CE-0750-4A8F-9A76-D6C84199BD88}" presName="dummy" presStyleCnt="0"/>
      <dgm:spPr/>
    </dgm:pt>
    <dgm:pt modelId="{4E4D4672-B774-409E-A484-6CF8E8EBE627}" type="pres">
      <dgm:prSet presAssocID="{8F3FB391-B79F-46FA-9563-ACFF1B9488C6}" presName="sibTrans" presStyleLbl="sibTrans2D1" presStyleIdx="1" presStyleCnt="4"/>
      <dgm:spPr/>
      <dgm:t>
        <a:bodyPr/>
        <a:lstStyle/>
        <a:p>
          <a:endParaRPr lang="en-US"/>
        </a:p>
      </dgm:t>
    </dgm:pt>
    <dgm:pt modelId="{23692444-15A9-4933-ADC3-A5D8360E3D27}" type="pres">
      <dgm:prSet presAssocID="{441BBF4E-8553-4328-97E5-BCDBC358F611}" presName="node" presStyleLbl="node1" presStyleIdx="2" presStyleCnt="4" custScaleX="194229" custScaleY="113587" custRadScaleRad="100503" custRadScaleInc="-24291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A9DA5314-FF97-492F-8A86-EA6E3F2D7609}" type="pres">
      <dgm:prSet presAssocID="{441BBF4E-8553-4328-97E5-BCDBC358F611}" presName="dummy" presStyleCnt="0"/>
      <dgm:spPr/>
    </dgm:pt>
    <dgm:pt modelId="{17A57712-EEB1-4CAA-9018-8A4BD3BA3F6A}" type="pres">
      <dgm:prSet presAssocID="{334D6518-208F-449F-BAF9-6F0549D5C7FF}" presName="sibTrans" presStyleLbl="sibTrans2D1" presStyleIdx="2" presStyleCnt="4"/>
      <dgm:spPr/>
      <dgm:t>
        <a:bodyPr/>
        <a:lstStyle/>
        <a:p>
          <a:endParaRPr lang="en-US"/>
        </a:p>
      </dgm:t>
    </dgm:pt>
    <dgm:pt modelId="{6B125D34-1F55-4C22-A05E-8887C949F48F}" type="pres">
      <dgm:prSet presAssocID="{4DC86F6A-DA92-4EC1-9013-2768E95C3E0E}" presName="node" presStyleLbl="node1" presStyleIdx="3" presStyleCnt="4" custScaleX="160624" custScaleY="102519" custRadScaleRad="122024" custRadScaleInc="3156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1173FE4B-52C9-4506-9EF5-6B525FAADE65}" type="pres">
      <dgm:prSet presAssocID="{4DC86F6A-DA92-4EC1-9013-2768E95C3E0E}" presName="dummy" presStyleCnt="0"/>
      <dgm:spPr/>
    </dgm:pt>
    <dgm:pt modelId="{71308F19-2770-4C04-BC41-63947957D447}" type="pres">
      <dgm:prSet presAssocID="{EE6843B3-A425-4319-AF28-03F3A895AEC4}" presName="sibTrans" presStyleLbl="sibTrans2D1" presStyleIdx="3" presStyleCnt="4"/>
      <dgm:spPr/>
      <dgm:t>
        <a:bodyPr/>
        <a:lstStyle/>
        <a:p>
          <a:endParaRPr lang="en-US"/>
        </a:p>
      </dgm:t>
    </dgm:pt>
  </dgm:ptLst>
  <dgm:cxnLst>
    <dgm:cxn modelId="{C264CA2F-04C9-4E31-811E-558B662D582E}" srcId="{4E624D09-6B57-44FA-8CC2-D985DD5723B4}" destId="{4DC86F6A-DA92-4EC1-9013-2768E95C3E0E}" srcOrd="3" destOrd="0" parTransId="{BB903A7F-F2EA-4C66-85A2-60D121AF6A2E}" sibTransId="{EE6843B3-A425-4319-AF28-03F3A895AEC4}"/>
    <dgm:cxn modelId="{2EC0B5D7-765A-42AD-AAFB-1451DEF409BD}" type="presOf" srcId="{334D6518-208F-449F-BAF9-6F0549D5C7FF}" destId="{17A57712-EEB1-4CAA-9018-8A4BD3BA3F6A}" srcOrd="0" destOrd="0" presId="urn:microsoft.com/office/officeart/2005/8/layout/radial6"/>
    <dgm:cxn modelId="{878D4930-6042-4ADE-82C8-4536E8044406}" type="presOf" srcId="{EE6843B3-A425-4319-AF28-03F3A895AEC4}" destId="{71308F19-2770-4C04-BC41-63947957D447}" srcOrd="0" destOrd="0" presId="urn:microsoft.com/office/officeart/2005/8/layout/radial6"/>
    <dgm:cxn modelId="{14EFC443-1E5A-40E4-930A-C04E3B5F3F4B}" type="presOf" srcId="{AB3D3610-4480-4845-94AF-D98377D0A8DF}" destId="{CE6217F3-FFB6-4B07-B162-BB9F996A2B07}" srcOrd="0" destOrd="0" presId="urn:microsoft.com/office/officeart/2005/8/layout/radial6"/>
    <dgm:cxn modelId="{AF3ACA00-0887-4B4A-A347-437262A9FED2}" type="presOf" srcId="{441BBF4E-8553-4328-97E5-BCDBC358F611}" destId="{23692444-15A9-4933-ADC3-A5D8360E3D27}" srcOrd="0" destOrd="0" presId="urn:microsoft.com/office/officeart/2005/8/layout/radial6"/>
    <dgm:cxn modelId="{74D2731A-A7CB-477C-9E18-BB398273F61B}" srcId="{4E624D09-6B57-44FA-8CC2-D985DD5723B4}" destId="{441BBF4E-8553-4328-97E5-BCDBC358F611}" srcOrd="2" destOrd="0" parTransId="{3848E41B-79E4-41DD-840B-91042F3C0AD3}" sibTransId="{334D6518-208F-449F-BAF9-6F0549D5C7FF}"/>
    <dgm:cxn modelId="{C926E10A-491F-4D42-9861-BDF93688CD87}" type="presOf" srcId="{8D1601C1-61C5-4850-AADB-8C9249FDC408}" destId="{0DE0BA8F-0F02-4481-8A2F-9205269ACA79}" srcOrd="0" destOrd="0" presId="urn:microsoft.com/office/officeart/2005/8/layout/radial6"/>
    <dgm:cxn modelId="{AD96592A-5D8C-4440-BC16-06385DA4A251}" type="presOf" srcId="{8F3FB391-B79F-46FA-9563-ACFF1B9488C6}" destId="{4E4D4672-B774-409E-A484-6CF8E8EBE627}" srcOrd="0" destOrd="0" presId="urn:microsoft.com/office/officeart/2005/8/layout/radial6"/>
    <dgm:cxn modelId="{A8BB4E55-EA30-4626-B7A4-D169AB5E7D4F}" type="presOf" srcId="{4772C1E1-C413-4BE5-814E-8FE5BD3F1B22}" destId="{9A70E649-2D6F-48D8-BB73-2FE0EC34CD53}" srcOrd="0" destOrd="0" presId="urn:microsoft.com/office/officeart/2005/8/layout/radial6"/>
    <dgm:cxn modelId="{BC5351DD-759A-49DA-A50E-C30052F74EE5}" type="presOf" srcId="{4E624D09-6B57-44FA-8CC2-D985DD5723B4}" destId="{A2ABF44B-0AD9-431C-B65B-BA0609F99AF0}" srcOrd="0" destOrd="0" presId="urn:microsoft.com/office/officeart/2005/8/layout/radial6"/>
    <dgm:cxn modelId="{04DEB776-8910-4C14-A3A7-2D8BE0F591C6}" type="presOf" srcId="{4DC86F6A-DA92-4EC1-9013-2768E95C3E0E}" destId="{6B125D34-1F55-4C22-A05E-8887C949F48F}" srcOrd="0" destOrd="0" presId="urn:microsoft.com/office/officeart/2005/8/layout/radial6"/>
    <dgm:cxn modelId="{20EDCACD-131F-40E1-AB49-34C39C40D0C7}" srcId="{AB3D3610-4480-4845-94AF-D98377D0A8DF}" destId="{4E624D09-6B57-44FA-8CC2-D985DD5723B4}" srcOrd="0" destOrd="0" parTransId="{686D244C-9DED-4CD9-9332-E6F66819E35D}" sibTransId="{B64A46BB-7EA0-43A2-BB33-84B25A4101D7}"/>
    <dgm:cxn modelId="{32A50646-8A31-474B-BF4C-9CC4A9A6C374}" srcId="{4E624D09-6B57-44FA-8CC2-D985DD5723B4}" destId="{28C3B2CE-0750-4A8F-9A76-D6C84199BD88}" srcOrd="1" destOrd="0" parTransId="{304BC2AF-A929-484E-BDAF-F3CB14BA7D18}" sibTransId="{8F3FB391-B79F-46FA-9563-ACFF1B9488C6}"/>
    <dgm:cxn modelId="{7FC1797C-D948-4B0C-AC6A-107A19BBC288}" type="presOf" srcId="{28C3B2CE-0750-4A8F-9A76-D6C84199BD88}" destId="{8CD712D6-0805-407E-945C-FAA8F0E4E0B4}" srcOrd="0" destOrd="0" presId="urn:microsoft.com/office/officeart/2005/8/layout/radial6"/>
    <dgm:cxn modelId="{DA23C267-F6B6-4BA3-B2BE-927215EF1631}" srcId="{4E624D09-6B57-44FA-8CC2-D985DD5723B4}" destId="{4772C1E1-C413-4BE5-814E-8FE5BD3F1B22}" srcOrd="0" destOrd="0" parTransId="{807B373B-E449-402F-8254-B49AFC3B7141}" sibTransId="{8D1601C1-61C5-4850-AADB-8C9249FDC408}"/>
    <dgm:cxn modelId="{54106BFC-5533-4452-80C1-72463CAF26AB}" type="presParOf" srcId="{CE6217F3-FFB6-4B07-B162-BB9F996A2B07}" destId="{A2ABF44B-0AD9-431C-B65B-BA0609F99AF0}" srcOrd="0" destOrd="0" presId="urn:microsoft.com/office/officeart/2005/8/layout/radial6"/>
    <dgm:cxn modelId="{A6183909-B59A-494B-B06D-73C920626F96}" type="presParOf" srcId="{CE6217F3-FFB6-4B07-B162-BB9F996A2B07}" destId="{9A70E649-2D6F-48D8-BB73-2FE0EC34CD53}" srcOrd="1" destOrd="0" presId="urn:microsoft.com/office/officeart/2005/8/layout/radial6"/>
    <dgm:cxn modelId="{D60F3EAB-D2D7-45CC-BCCF-C02131EF2E77}" type="presParOf" srcId="{CE6217F3-FFB6-4B07-B162-BB9F996A2B07}" destId="{5F335AD0-F10F-4FD8-90B8-FE00D764A0EE}" srcOrd="2" destOrd="0" presId="urn:microsoft.com/office/officeart/2005/8/layout/radial6"/>
    <dgm:cxn modelId="{46CB10C5-35B0-4158-B49E-5C15CF30559A}" type="presParOf" srcId="{CE6217F3-FFB6-4B07-B162-BB9F996A2B07}" destId="{0DE0BA8F-0F02-4481-8A2F-9205269ACA79}" srcOrd="3" destOrd="0" presId="urn:microsoft.com/office/officeart/2005/8/layout/radial6"/>
    <dgm:cxn modelId="{A3E64509-19D8-476B-8895-8CBA7377BF8E}" type="presParOf" srcId="{CE6217F3-FFB6-4B07-B162-BB9F996A2B07}" destId="{8CD712D6-0805-407E-945C-FAA8F0E4E0B4}" srcOrd="4" destOrd="0" presId="urn:microsoft.com/office/officeart/2005/8/layout/radial6"/>
    <dgm:cxn modelId="{C73702C9-B3DC-47D8-BC0F-C138F15D05A8}" type="presParOf" srcId="{CE6217F3-FFB6-4B07-B162-BB9F996A2B07}" destId="{5B870485-D66B-4298-8DD0-7C664C37D97D}" srcOrd="5" destOrd="0" presId="urn:microsoft.com/office/officeart/2005/8/layout/radial6"/>
    <dgm:cxn modelId="{C24F9E89-A435-418A-B069-A32D9E0F4516}" type="presParOf" srcId="{CE6217F3-FFB6-4B07-B162-BB9F996A2B07}" destId="{4E4D4672-B774-409E-A484-6CF8E8EBE627}" srcOrd="6" destOrd="0" presId="urn:microsoft.com/office/officeart/2005/8/layout/radial6"/>
    <dgm:cxn modelId="{A458A03E-D984-4D5E-A14C-C8C451A3DC38}" type="presParOf" srcId="{CE6217F3-FFB6-4B07-B162-BB9F996A2B07}" destId="{23692444-15A9-4933-ADC3-A5D8360E3D27}" srcOrd="7" destOrd="0" presId="urn:microsoft.com/office/officeart/2005/8/layout/radial6"/>
    <dgm:cxn modelId="{2E11AFAF-9E7E-4E59-A296-246B8455D3B3}" type="presParOf" srcId="{CE6217F3-FFB6-4B07-B162-BB9F996A2B07}" destId="{A9DA5314-FF97-492F-8A86-EA6E3F2D7609}" srcOrd="8" destOrd="0" presId="urn:microsoft.com/office/officeart/2005/8/layout/radial6"/>
    <dgm:cxn modelId="{5FB105D9-F4BF-4199-BC52-5840D07AF0A7}" type="presParOf" srcId="{CE6217F3-FFB6-4B07-B162-BB9F996A2B07}" destId="{17A57712-EEB1-4CAA-9018-8A4BD3BA3F6A}" srcOrd="9" destOrd="0" presId="urn:microsoft.com/office/officeart/2005/8/layout/radial6"/>
    <dgm:cxn modelId="{4D14ED77-AE8F-44E1-A2EB-394E83BF168E}" type="presParOf" srcId="{CE6217F3-FFB6-4B07-B162-BB9F996A2B07}" destId="{6B125D34-1F55-4C22-A05E-8887C949F48F}" srcOrd="10" destOrd="0" presId="urn:microsoft.com/office/officeart/2005/8/layout/radial6"/>
    <dgm:cxn modelId="{754336B1-98F1-41FC-8922-11CC7769D162}" type="presParOf" srcId="{CE6217F3-FFB6-4B07-B162-BB9F996A2B07}" destId="{1173FE4B-52C9-4506-9EF5-6B525FAADE65}" srcOrd="11" destOrd="0" presId="urn:microsoft.com/office/officeart/2005/8/layout/radial6"/>
    <dgm:cxn modelId="{05707750-C735-4AA7-A2C5-78E82AF32EFD}" type="presParOf" srcId="{CE6217F3-FFB6-4B07-B162-BB9F996A2B07}" destId="{71308F19-2770-4C04-BC41-63947957D447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020E4-AF74-43D6-8630-EFD8E3E304FF}" type="datetimeFigureOut">
              <a:rPr lang="en-US" smtClean="0"/>
              <a:t>10/12/2013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B0BA8-EFEE-4E11-AC47-A79BF71A7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806413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020E4-AF74-43D6-8630-EFD8E3E304FF}" type="datetimeFigureOut">
              <a:rPr lang="en-US" smtClean="0"/>
              <a:t>10/12/2013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B0BA8-EFEE-4E11-AC47-A79BF71A7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82156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020E4-AF74-43D6-8630-EFD8E3E304FF}" type="datetimeFigureOut">
              <a:rPr lang="en-US" smtClean="0"/>
              <a:t>10/12/2013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B0BA8-EFEE-4E11-AC47-A79BF71A7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70432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020E4-AF74-43D6-8630-EFD8E3E304FF}" type="datetimeFigureOut">
              <a:rPr lang="en-US" smtClean="0"/>
              <a:t>10/12/2013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B0BA8-EFEE-4E11-AC47-A79BF71A7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12720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020E4-AF74-43D6-8630-EFD8E3E304FF}" type="datetimeFigureOut">
              <a:rPr lang="en-US" smtClean="0"/>
              <a:t>10/12/2013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B0BA8-EFEE-4E11-AC47-A79BF71A7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2023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020E4-AF74-43D6-8630-EFD8E3E304FF}" type="datetimeFigureOut">
              <a:rPr lang="en-US" smtClean="0"/>
              <a:t>10/12/2013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B0BA8-EFEE-4E11-AC47-A79BF71A7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52822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020E4-AF74-43D6-8630-EFD8E3E304FF}" type="datetimeFigureOut">
              <a:rPr lang="en-US" smtClean="0"/>
              <a:t>10/12/2013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B0BA8-EFEE-4E11-AC47-A79BF71A7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743273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020E4-AF74-43D6-8630-EFD8E3E304FF}" type="datetimeFigureOut">
              <a:rPr lang="en-US" smtClean="0"/>
              <a:t>10/12/2013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B0BA8-EFEE-4E11-AC47-A79BF71A7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785912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020E4-AF74-43D6-8630-EFD8E3E304FF}" type="datetimeFigureOut">
              <a:rPr lang="en-US" smtClean="0"/>
              <a:t>10/12/2013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B0BA8-EFEE-4E11-AC47-A79BF71A7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338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020E4-AF74-43D6-8630-EFD8E3E304FF}" type="datetimeFigureOut">
              <a:rPr lang="en-US" smtClean="0"/>
              <a:t>10/12/2013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B0BA8-EFEE-4E11-AC47-A79BF71A7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196236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E020E4-AF74-43D6-8630-EFD8E3E304FF}" type="datetimeFigureOut">
              <a:rPr lang="en-US" smtClean="0"/>
              <a:t>10/12/2013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8B0BA8-EFEE-4E11-AC47-A79BF71A7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579098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E020E4-AF74-43D6-8630-EFD8E3E304FF}" type="datetimeFigureOut">
              <a:rPr lang="en-US" smtClean="0"/>
              <a:t>10/12/2013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8B0BA8-EFEE-4E11-AC47-A79BF71A752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97191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1" r:id="rId1"/>
    <p:sldLayoutId id="2147483722" r:id="rId2"/>
    <p:sldLayoutId id="2147483723" r:id="rId3"/>
    <p:sldLayoutId id="2147483724" r:id="rId4"/>
    <p:sldLayoutId id="2147483725" r:id="rId5"/>
    <p:sldLayoutId id="2147483726" r:id="rId6"/>
    <p:sldLayoutId id="2147483727" r:id="rId7"/>
    <p:sldLayoutId id="2147483728" r:id="rId8"/>
    <p:sldLayoutId id="2147483729" r:id="rId9"/>
    <p:sldLayoutId id="2147483730" r:id="rId10"/>
    <p:sldLayoutId id="214748373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jpe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7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2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g"/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idx="4294967295"/>
          </p:nvPr>
        </p:nvSpPr>
        <p:spPr>
          <a:xfrm>
            <a:off x="2579327" y="499165"/>
            <a:ext cx="5827023" cy="1308100"/>
          </a:xfrm>
          <a:solidFill>
            <a:srgbClr val="92D050"/>
          </a:solidFill>
        </p:spPr>
        <p:txBody>
          <a:bodyPr/>
          <a:lstStyle/>
          <a:p>
            <a:pPr algn="ctr"/>
            <a:r>
              <a:rPr lang="bn-BD" dirty="0" smtClean="0"/>
              <a:t> </a:t>
            </a:r>
            <a:r>
              <a:rPr lang="bn-BD" sz="6600" dirty="0" smtClean="0">
                <a:solidFill>
                  <a:schemeClr val="tx1">
                    <a:lumMod val="95000"/>
                    <a:lumOff val="5000"/>
                  </a:schemeClr>
                </a:solidFill>
              </a:rPr>
              <a:t>স্বাগতম</a:t>
            </a:r>
            <a:endParaRPr lang="en-US" sz="6600" dirty="0">
              <a:solidFill>
                <a:schemeClr val="tx1">
                  <a:lumMod val="95000"/>
                  <a:lumOff val="5000"/>
                </a:schemeClr>
              </a:solidFill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19706" y="1807265"/>
            <a:ext cx="8203842" cy="4606413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3813581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2331076" y="553793"/>
            <a:ext cx="6323525" cy="121061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sz="6000" b="1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পরিচিতি</a:t>
            </a:r>
          </a:p>
          <a:p>
            <a:pPr algn="ctr"/>
            <a:r>
              <a:rPr lang="bn-BD" dirty="0" smtClean="0"/>
              <a:t> </a:t>
            </a:r>
            <a:endParaRPr lang="en-US" dirty="0"/>
          </a:p>
        </p:txBody>
      </p:sp>
      <p:sp>
        <p:nvSpPr>
          <p:cNvPr id="6" name="TextBox 5"/>
          <p:cNvSpPr txBox="1"/>
          <p:nvPr/>
        </p:nvSpPr>
        <p:spPr>
          <a:xfrm>
            <a:off x="1378040" y="1648498"/>
            <a:ext cx="6903076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লীমা নাসরিন</a:t>
            </a:r>
            <a:endParaRPr lang="en-US" sz="4000" dirty="0" smtClean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সহকারী শিক্ষক</a:t>
            </a:r>
            <a:endParaRPr lang="bn-BD" sz="4000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আড়ানী মোনোমোহিনি উচ্চ বিদ্যালয়।</a:t>
            </a:r>
          </a:p>
          <a:p>
            <a:r>
              <a:rPr lang="bn-BD" sz="40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আড়ানী,বাঘা,রাজশাহী। </a:t>
            </a:r>
          </a:p>
          <a:p>
            <a:r>
              <a:rPr lang="bn-BD" sz="40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মোবাইল নং-০১৭২২৩৫০৬২৭</a:t>
            </a:r>
            <a:endParaRPr lang="bn-BD" sz="3200" dirty="0" smtClean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32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ইমেইল-</a:t>
            </a:r>
            <a:r>
              <a:rPr lang="en-US" sz="3200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leemanasrin@yahoo.com</a:t>
            </a:r>
            <a:endParaRPr lang="bn-BD" sz="3200" dirty="0" smtClean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24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8125494" y="2171165"/>
            <a:ext cx="3254063" cy="24405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89742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425782" y="579549"/>
            <a:ext cx="4855334" cy="1200329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bn-BD" sz="7200" u="sng" dirty="0" smtClean="0">
                <a:solidFill>
                  <a:schemeClr val="accent2">
                    <a:lumMod val="7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পরিচিতি</a:t>
            </a:r>
            <a:endParaRPr lang="en-US" sz="7200" u="sng" dirty="0">
              <a:solidFill>
                <a:schemeClr val="accent2">
                  <a:lumMod val="7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270250" y="1946512"/>
            <a:ext cx="6838680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বিষয়ঃ বাংলা</a:t>
            </a:r>
          </a:p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শ্রেনীঃ ৮ম</a:t>
            </a:r>
            <a:endParaRPr lang="bn-BD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বিষয়বস্তুঃ আমাদের লোকশিল্প।</a:t>
            </a:r>
            <a:endParaRPr lang="en-US" sz="40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সময়ঃ ৫০মিনিট।</a:t>
            </a:r>
          </a:p>
          <a:p>
            <a:pPr algn="ctr"/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তারিখঃ ০৬/১০/১৩ ইং </a:t>
            </a:r>
          </a:p>
        </p:txBody>
      </p:sp>
    </p:spTree>
    <p:extLst>
      <p:ext uri="{BB962C8B-B14F-4D97-AF65-F5344CB8AC3E}">
        <p14:creationId xmlns:p14="http://schemas.microsoft.com/office/powerpoint/2010/main" val="314882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53803" y="63966"/>
            <a:ext cx="654246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600" dirty="0" smtClean="0"/>
              <a:t>নিচের ছবিগুলো কিসের?</a:t>
            </a:r>
            <a:endParaRPr lang="en-US" sz="3600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401" y="956727"/>
            <a:ext cx="3752848" cy="24442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145" y="1001367"/>
            <a:ext cx="3940935" cy="2444232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40404" y="3850784"/>
            <a:ext cx="3752848" cy="2318198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61146" y="3924903"/>
            <a:ext cx="3940935" cy="2244078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1461145" y="3445599"/>
            <a:ext cx="347729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n-BD" sz="3200" dirty="0" smtClean="0">
                <a:solidFill>
                  <a:schemeClr val="accent2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পিঠা</a:t>
            </a:r>
            <a:endParaRPr lang="en-US" sz="3200" dirty="0">
              <a:solidFill>
                <a:schemeClr val="accent2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8104694" y="3481451"/>
            <a:ext cx="82426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পাতিল</a:t>
            </a:r>
            <a:endParaRPr lang="en-US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5" name="Rounded Rectangle 4"/>
          <p:cNvSpPr/>
          <p:nvPr/>
        </p:nvSpPr>
        <p:spPr>
          <a:xfrm>
            <a:off x="2085162" y="6380546"/>
            <a:ext cx="2853278" cy="476519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শঙ্খ  </a:t>
            </a:r>
            <a:endParaRPr lang="en-US" dirty="0"/>
          </a:p>
        </p:txBody>
      </p:sp>
      <p:sp>
        <p:nvSpPr>
          <p:cNvPr id="10" name="Rounded Rectangle 9"/>
          <p:cNvSpPr/>
          <p:nvPr/>
        </p:nvSpPr>
        <p:spPr>
          <a:xfrm>
            <a:off x="7011271" y="6380545"/>
            <a:ext cx="3011107" cy="476519"/>
          </a:xfrm>
          <a:prstGeom prst="roundRect">
            <a:avLst/>
          </a:prstGeom>
          <a:noFill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bn-BD" dirty="0" smtClean="0"/>
              <a:t>শিল্প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0863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5" grpId="0" animBg="1"/>
      <p:bldP spid="10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91093" y="416508"/>
            <a:ext cx="406664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600" b="1" u="sng" dirty="0" smtClean="0">
                <a:solidFill>
                  <a:schemeClr val="accent3">
                    <a:lumMod val="5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পাঠ শিরোনাম</a:t>
            </a:r>
            <a:endParaRPr lang="en-US" sz="6600" b="1" u="sng" dirty="0">
              <a:solidFill>
                <a:schemeClr val="accent3">
                  <a:lumMod val="5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775204" y="2129827"/>
            <a:ext cx="5863297" cy="153888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আমাদের লোকশিল্প</a:t>
            </a:r>
            <a:endParaRPr lang="en-US" sz="5400" b="1" dirty="0" smtClean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r>
              <a:rPr lang="bn-BD" sz="4000" b="1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                    কামরুল হাসান</a:t>
            </a:r>
            <a:endParaRPr lang="en-US" sz="4000" b="1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69366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855335" y="592428"/>
            <a:ext cx="2108269" cy="830997"/>
          </a:xfrm>
          <a:prstGeom prst="rect">
            <a:avLst/>
          </a:prstGeom>
          <a:gradFill flip="none" rotWithShape="1">
            <a:gsLst>
              <a:gs pos="0">
                <a:schemeClr val="accent1">
                  <a:tint val="66000"/>
                  <a:satMod val="160000"/>
                </a:schemeClr>
              </a:gs>
              <a:gs pos="50000">
                <a:schemeClr val="accent1">
                  <a:tint val="44500"/>
                  <a:satMod val="160000"/>
                </a:schemeClr>
              </a:gs>
              <a:gs pos="100000">
                <a:schemeClr val="accent1">
                  <a:tint val="23500"/>
                  <a:satMod val="160000"/>
                </a:schemeClr>
              </a:gs>
            </a:gsLst>
            <a:path path="circle">
              <a:fillToRect l="50000" t="50000" r="50000" b="50000"/>
            </a:path>
            <a:tileRect/>
          </a:gradFill>
        </p:spPr>
        <p:txBody>
          <a:bodyPr wrap="none" rtlCol="0">
            <a:spAutoFit/>
          </a:bodyPr>
          <a:lstStyle/>
          <a:p>
            <a:r>
              <a:rPr lang="bn-BD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আদর্শ পাঠ</a:t>
            </a:r>
            <a:endParaRPr lang="en-US" sz="48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84202" y="1815461"/>
            <a:ext cx="7634950" cy="45467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88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3730" y="1129283"/>
            <a:ext cx="9261341" cy="6170368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4829577" y="296214"/>
            <a:ext cx="1467068" cy="646331"/>
          </a:xfrm>
          <a:prstGeom prst="rect">
            <a:avLst/>
          </a:prstGeom>
          <a:gradFill flip="none" rotWithShape="1">
            <a:gsLst>
              <a:gs pos="0">
                <a:schemeClr val="accent1">
                  <a:shade val="30000"/>
                  <a:satMod val="115000"/>
                </a:schemeClr>
              </a:gs>
              <a:gs pos="50000">
                <a:schemeClr val="accent1">
                  <a:shade val="67500"/>
                  <a:satMod val="115000"/>
                </a:schemeClr>
              </a:gs>
              <a:gs pos="100000">
                <a:schemeClr val="accent1">
                  <a:shade val="100000"/>
                  <a:satMod val="115000"/>
                </a:schemeClr>
              </a:gs>
            </a:gsLst>
            <a:lin ang="5400000" scaled="1"/>
            <a:tileRect/>
          </a:gradFill>
        </p:spPr>
        <p:txBody>
          <a:bodyPr wrap="non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সরব পাঠ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64323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3783813" y="404227"/>
            <a:ext cx="3179695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5400" b="1" u="sng" spc="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শিখনফল</a:t>
            </a:r>
            <a:endParaRPr lang="en-US" sz="5400" b="1" u="sng" spc="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767179" y="1735502"/>
            <a:ext cx="841783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800" b="1" dirty="0" smtClean="0">
                <a:latin typeface="NikoshBAN" panose="02000000000000000000" pitchFamily="2" charset="0"/>
                <a:cs typeface="NikoshBAN" panose="02000000000000000000" pitchFamily="2" charset="0"/>
              </a:rPr>
              <a:t>এই পাঠ শেষে শিক্ষার্থীরা-</a:t>
            </a:r>
            <a:endParaRPr lang="en-US" sz="4800" b="1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767179" y="2443388"/>
            <a:ext cx="9320180" cy="304698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anose="02040602050305030304" pitchFamily="18" charset="0"/>
                <a:cs typeface="NikoshBAN" panose="02000000000000000000" pitchFamily="2" charset="0"/>
              </a:rPr>
              <a:t>►</a:t>
            </a:r>
            <a:r>
              <a:rPr lang="bn-BD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anose="02040602050305030304" pitchFamily="18" charset="0"/>
                <a:cs typeface="NikoshBAN" panose="02000000000000000000" pitchFamily="2" charset="0"/>
              </a:rPr>
              <a:t> </a:t>
            </a:r>
            <a:r>
              <a:rPr lang="bn-BD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লেখকের  পরিচিতি বলতে পারবে। 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r>
              <a:rPr lang="bn-BD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anose="02040602050305030304" pitchFamily="18" charset="0"/>
                <a:cs typeface="NikoshBAN" panose="02000000000000000000" pitchFamily="2" charset="0"/>
              </a:rPr>
              <a:t>নতুন </a:t>
            </a:r>
            <a:r>
              <a:rPr lang="bn-BD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শব্দের অর্থ</a:t>
            </a:r>
            <a:r>
              <a:rPr lang="bn-BD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anose="02040602050305030304" pitchFamily="18" charset="0"/>
                <a:cs typeface="NikoshBAN" panose="02000000000000000000" pitchFamily="2" charset="0"/>
              </a:rPr>
              <a:t> শিখতে পারবে।</a:t>
            </a:r>
          </a:p>
          <a:p>
            <a:r>
              <a:rPr lang="en-US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anose="02040602050305030304" pitchFamily="18" charset="0"/>
                <a:cs typeface="NikoshBAN" panose="02000000000000000000" pitchFamily="2" charset="0"/>
              </a:rPr>
              <a:t>► </a:t>
            </a:r>
            <a:r>
              <a:rPr lang="bn-BD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লোকশিল্প কী তা বলতে পারবে।</a:t>
            </a:r>
          </a:p>
          <a:p>
            <a:r>
              <a:rPr lang="en-US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Book Antiqua" panose="02040602050305030304" pitchFamily="18" charset="0"/>
                <a:cs typeface="NikoshBAN" panose="02000000000000000000" pitchFamily="2" charset="0"/>
              </a:rPr>
              <a:t>► </a:t>
            </a:r>
            <a:r>
              <a:rPr lang="bn-BD" sz="48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নকশিকাঁথার তাৎপর্য বিশ্লেষণ করতে পারবে</a:t>
            </a:r>
            <a:r>
              <a:rPr lang="bn-BD" sz="44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।</a:t>
            </a:r>
            <a:endParaRPr lang="en-US" sz="44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06669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Diagram 2"/>
          <p:cNvGraphicFramePr/>
          <p:nvPr>
            <p:extLst>
              <p:ext uri="{D42A27DB-BD31-4B8C-83A1-F6EECF244321}">
                <p14:modId xmlns:p14="http://schemas.microsoft.com/office/powerpoint/2010/main" val="2672329936"/>
              </p:ext>
            </p:extLst>
          </p:nvPr>
        </p:nvGraphicFramePr>
        <p:xfrm>
          <a:off x="787791" y="98474"/>
          <a:ext cx="10930597" cy="603985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9982629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2ABF44B-0AD9-431C-B65B-BA0609F99A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graphicEl>
                                              <a:dgm id="{A2ABF44B-0AD9-431C-B65B-BA0609F99A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graphicEl>
                                              <a:dgm id="{A2ABF44B-0AD9-431C-B65B-BA0609F99A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graphicEl>
                                              <a:dgm id="{A2ABF44B-0AD9-431C-B65B-BA0609F99AF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graphicEl>
                                              <a:dgm id="{A2ABF44B-0AD9-431C-B65B-BA0609F99AF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A70E649-2D6F-48D8-BB73-2FE0EC34CD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graphicEl>
                                              <a:dgm id="{9A70E649-2D6F-48D8-BB73-2FE0EC34CD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graphicEl>
                                              <a:dgm id="{9A70E649-2D6F-48D8-BB73-2FE0EC34CD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graphicEl>
                                              <a:dgm id="{9A70E649-2D6F-48D8-BB73-2FE0EC34CD5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graphicEl>
                                              <a:dgm id="{9A70E649-2D6F-48D8-BB73-2FE0EC34CD5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0DE0BA8F-0F02-4481-8A2F-9205269AC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graphicEl>
                                              <a:dgm id="{0DE0BA8F-0F02-4481-8A2F-9205269AC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graphicEl>
                                              <a:dgm id="{0DE0BA8F-0F02-4481-8A2F-9205269AC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graphicEl>
                                              <a:dgm id="{0DE0BA8F-0F02-4481-8A2F-9205269ACA79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graphicEl>
                                              <a:dgm id="{0DE0BA8F-0F02-4481-8A2F-9205269ACA79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8CD712D6-0805-407E-945C-FAA8F0E4E0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">
                                            <p:graphicEl>
                                              <a:dgm id="{8CD712D6-0805-407E-945C-FAA8F0E4E0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">
                                            <p:graphicEl>
                                              <a:dgm id="{8CD712D6-0805-407E-945C-FAA8F0E4E0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graphicEl>
                                              <a:dgm id="{8CD712D6-0805-407E-945C-FAA8F0E4E0B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3">
                                            <p:graphicEl>
                                              <a:dgm id="{8CD712D6-0805-407E-945C-FAA8F0E4E0B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4E4D4672-B774-409E-A484-6CF8E8EBE6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">
                                            <p:graphicEl>
                                              <a:dgm id="{4E4D4672-B774-409E-A484-6CF8E8EBE6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3">
                                            <p:graphicEl>
                                              <a:dgm id="{4E4D4672-B774-409E-A484-6CF8E8EBE6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graphicEl>
                                              <a:dgm id="{4E4D4672-B774-409E-A484-6CF8E8EBE6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">
                                            <p:graphicEl>
                                              <a:dgm id="{4E4D4672-B774-409E-A484-6CF8E8EBE6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23692444-15A9-4933-ADC3-A5D8360E3D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>
                                            <p:graphicEl>
                                              <a:dgm id="{23692444-15A9-4933-ADC3-A5D8360E3D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3">
                                            <p:graphicEl>
                                              <a:dgm id="{23692444-15A9-4933-ADC3-A5D8360E3D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3">
                                            <p:graphicEl>
                                              <a:dgm id="{23692444-15A9-4933-ADC3-A5D8360E3D2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3">
                                            <p:graphicEl>
                                              <a:dgm id="{23692444-15A9-4933-ADC3-A5D8360E3D2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17A57712-EEB1-4CAA-9018-8A4BD3BA3F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">
                                            <p:graphicEl>
                                              <a:dgm id="{17A57712-EEB1-4CAA-9018-8A4BD3BA3F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">
                                            <p:graphicEl>
                                              <a:dgm id="{17A57712-EEB1-4CAA-9018-8A4BD3BA3F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">
                                            <p:graphicEl>
                                              <a:dgm id="{17A57712-EEB1-4CAA-9018-8A4BD3BA3F6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3">
                                            <p:graphicEl>
                                              <a:dgm id="{17A57712-EEB1-4CAA-9018-8A4BD3BA3F6A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6B125D34-1F55-4C22-A05E-8887C949F4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3">
                                            <p:graphicEl>
                                              <a:dgm id="{6B125D34-1F55-4C22-A05E-8887C949F4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3">
                                            <p:graphicEl>
                                              <a:dgm id="{6B125D34-1F55-4C22-A05E-8887C949F4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">
                                            <p:graphicEl>
                                              <a:dgm id="{6B125D34-1F55-4C22-A05E-8887C949F48F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3">
                                            <p:graphicEl>
                                              <a:dgm id="{6B125D34-1F55-4C22-A05E-8887C949F48F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71308F19-2770-4C04-BC41-63947957D4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3">
                                            <p:graphicEl>
                                              <a:dgm id="{71308F19-2770-4C04-BC41-63947957D4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">
                                            <p:graphicEl>
                                              <a:dgm id="{71308F19-2770-4C04-BC41-63947957D4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">
                                            <p:graphicEl>
                                              <a:dgm id="{71308F19-2770-4C04-BC41-63947957D44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3">
                                            <p:graphicEl>
                                              <a:dgm id="{71308F19-2770-4C04-BC41-63947957D447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723041" y="399246"/>
            <a:ext cx="130195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শব্দার্থ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2035235" y="1435119"/>
            <a:ext cx="190607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প্রদত্ত শব্দ 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7528541" y="1435119"/>
            <a:ext cx="1818126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শব্দের অর্থ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2468881" y="2550675"/>
            <a:ext cx="94753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ঐতিহ্য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7849943" y="2550675"/>
            <a:ext cx="2331076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অতীতের গর্ব ও গৌরবের বস্তু 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468881" y="4314866"/>
            <a:ext cx="88180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দক্ষতা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7849943" y="4314866"/>
            <a:ext cx="117532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নিপুণতা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660" y="3565477"/>
            <a:ext cx="1994443" cy="152363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660" y="1974947"/>
            <a:ext cx="1994443" cy="1493907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2468881" y="5820057"/>
            <a:ext cx="88180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পণ্য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849943" y="5735703"/>
            <a:ext cx="329930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2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বিক্রি করা যায় এমন জিনিস </a:t>
            </a:r>
            <a:endParaRPr lang="en-US" sz="2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65660" y="5218509"/>
            <a:ext cx="1994443" cy="13262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05325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6" grpId="0"/>
      <p:bldP spid="7" grpId="0"/>
      <p:bldP spid="8" grpId="0"/>
      <p:bldP spid="9" grpId="0"/>
      <p:bldP spid="10" grpId="0"/>
      <p:bldP spid="11" grpId="0"/>
      <p:bldP spid="2" grpId="0"/>
      <p:bldP spid="1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52283" y="464234"/>
            <a:ext cx="6595964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6000" b="1" u="sng" dirty="0">
                <a:latin typeface="NikoshBAN" panose="02000000000000000000" pitchFamily="2" charset="0"/>
                <a:cs typeface="NikoshBAN" panose="02000000000000000000" pitchFamily="2" charset="0"/>
              </a:rPr>
              <a:t>একক</a:t>
            </a:r>
            <a:r>
              <a:rPr lang="bn-BD" sz="6000" b="1" u="sng" spc="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  <a:cs typeface="NikoshBAN" panose="02000000000000000000" pitchFamily="2" charset="0"/>
              </a:rPr>
              <a:t> </a:t>
            </a:r>
            <a:r>
              <a:rPr lang="bn-BD" sz="6000" b="1" u="sng" spc="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কাজ</a:t>
            </a:r>
            <a:r>
              <a:rPr lang="bn-BD" sz="6600" b="1" u="sng" spc="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6000" b="1" u="sng" spc="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(</a:t>
            </a:r>
            <a:r>
              <a:rPr lang="bn-BD" sz="6000" b="1" u="sng" spc="6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৫ মিনিট)</a:t>
            </a:r>
            <a:endParaRPr lang="en-US" sz="6000" b="1" u="sng" spc="6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61426" y="2300569"/>
            <a:ext cx="7793502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85800" indent="-685800">
              <a:buFont typeface="Wingdings" panose="05000000000000000000" pitchFamily="2" charset="2"/>
              <a:buChar char="Ø"/>
            </a:pP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কামরুল হাসানের জন্ম কত সালে?</a:t>
            </a:r>
          </a:p>
          <a:p>
            <a:pPr marL="685800" indent="-685800">
              <a:buFont typeface="Wingdings" panose="05000000000000000000" pitchFamily="2" charset="2"/>
              <a:buChar char="Ø"/>
            </a:pPr>
            <a:endParaRPr lang="en-US" sz="4800" dirty="0"/>
          </a:p>
        </p:txBody>
      </p:sp>
      <p:sp>
        <p:nvSpPr>
          <p:cNvPr id="4" name="TextBox 3"/>
          <p:cNvSpPr txBox="1"/>
          <p:nvPr/>
        </p:nvSpPr>
        <p:spPr>
          <a:xfrm>
            <a:off x="120259" y="3454731"/>
            <a:ext cx="8734669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600200" lvl="2" indent="-685800">
              <a:buFont typeface="Wingdings" panose="05000000000000000000" pitchFamily="2" charset="2"/>
              <a:buChar char="Ø"/>
            </a:pP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তাঁর একটি  গ্রন্থের নাম বলো</a:t>
            </a:r>
            <a:r>
              <a:rPr lang="bn-BD" sz="4000" dirty="0" smtClean="0"/>
              <a:t>।</a:t>
            </a:r>
          </a:p>
          <a:p>
            <a:pPr lvl="2"/>
            <a:endParaRPr lang="en-US" sz="4000" dirty="0" smtClean="0"/>
          </a:p>
          <a:p>
            <a:pPr marL="1600200" lvl="2" indent="-685800">
              <a:buFont typeface="Wingdings" panose="05000000000000000000" pitchFamily="2" charset="2"/>
              <a:buChar char="Ø"/>
            </a:pP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দক্ষতা শব্দের অর্থ কি?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2"/>
            <a:r>
              <a:rPr lang="bn-BD" sz="4000" dirty="0" smtClean="0"/>
              <a:t> </a:t>
            </a:r>
            <a:endParaRPr lang="en-US" sz="4000" dirty="0"/>
          </a:p>
        </p:txBody>
      </p:sp>
    </p:spTree>
    <p:extLst>
      <p:ext uri="{BB962C8B-B14F-4D97-AF65-F5344CB8AC3E}">
        <p14:creationId xmlns:p14="http://schemas.microsoft.com/office/powerpoint/2010/main" val="32233923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609859" y="996746"/>
            <a:ext cx="8818023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Wingdings" panose="05000000000000000000" pitchFamily="2" charset="2"/>
              <a:buChar char="v"/>
            </a:pPr>
            <a:r>
              <a:rPr lang="bn-BD" sz="54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 কামরুল </a:t>
            </a:r>
            <a:r>
              <a:rPr lang="bn-BD" sz="5400" u="sng" dirty="0">
                <a:latin typeface="NikoshBAN" panose="02000000000000000000" pitchFamily="2" charset="0"/>
                <a:cs typeface="NikoshBAN" panose="02000000000000000000" pitchFamily="2" charset="0"/>
              </a:rPr>
              <a:t>হাসানের </a:t>
            </a:r>
            <a:r>
              <a:rPr lang="bn-BD" sz="5400" u="sng" dirty="0" smtClean="0">
                <a:latin typeface="NikoshBAN" panose="02000000000000000000" pitchFamily="2" charset="0"/>
                <a:cs typeface="NikoshBAN" panose="02000000000000000000" pitchFamily="2" charset="0"/>
              </a:rPr>
              <a:t>জন্ম ১৯২১ সালে।  </a:t>
            </a:r>
            <a:endParaRPr lang="en-US" sz="5400" u="sng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764405" y="2482422"/>
            <a:ext cx="8880957" cy="378565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685800" lvl="0" indent="-685800">
              <a:buFont typeface="Wingdings" panose="05000000000000000000" pitchFamily="2" charset="2"/>
              <a:buChar char="v"/>
            </a:pP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তাঁর একটি  গ্রন্থের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নাম</a:t>
            </a:r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 ‘বাংলাদেশের শিল্প </a:t>
            </a:r>
            <a:endParaRPr lang="en-US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lvl="0"/>
            <a:r>
              <a:rPr lang="en-US" sz="4800" dirty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   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আন্দোলন </a:t>
            </a:r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ও আমার  কথা ‘ </a:t>
            </a:r>
            <a:endParaRPr lang="bn-BD" sz="48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685800" lvl="0" indent="-685800">
              <a:buFont typeface="Wingdings" panose="05000000000000000000" pitchFamily="2" charset="2"/>
              <a:buChar char="v"/>
            </a:pPr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দক্ষতা শব্দের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অর্থ নিপুনতা।</a:t>
            </a:r>
          </a:p>
          <a:p>
            <a:pPr marL="685800" lvl="0" indent="-685800">
              <a:buFont typeface="Wingdings" panose="05000000000000000000" pitchFamily="2" charset="2"/>
              <a:buChar char="v"/>
            </a:pP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90222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7889" y="1255704"/>
            <a:ext cx="5413361" cy="4900396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2115965" y="6273225"/>
            <a:ext cx="179921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/>
              <a:t>লোকশিল্প</a:t>
            </a:r>
            <a:r>
              <a:rPr lang="bn-BD" dirty="0" smtClean="0"/>
              <a:t> </a:t>
            </a:r>
            <a:endParaRPr lang="en-US" dirty="0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52315" y="1207622"/>
            <a:ext cx="5151549" cy="5065603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8141612" y="6273225"/>
            <a:ext cx="197440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2800" dirty="0" smtClean="0"/>
              <a:t>চারু শিল্প</a:t>
            </a:r>
            <a:endParaRPr lang="en-US" sz="2800" dirty="0"/>
          </a:p>
        </p:txBody>
      </p:sp>
      <p:sp>
        <p:nvSpPr>
          <p:cNvPr id="7" name="TextBox 6"/>
          <p:cNvSpPr txBox="1"/>
          <p:nvPr/>
        </p:nvSpPr>
        <p:spPr>
          <a:xfrm>
            <a:off x="4443212" y="0"/>
            <a:ext cx="305229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লোকশিল্পের চিত্র</a:t>
            </a:r>
            <a:endParaRPr lang="en-US" sz="40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687166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7812" y="978796"/>
            <a:ext cx="5082309" cy="361111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223" y="978796"/>
            <a:ext cx="3825023" cy="3825023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flipH="1">
            <a:off x="7712977" y="4984124"/>
            <a:ext cx="117197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মৃৎ শিল্প</a:t>
            </a:r>
            <a:endParaRPr lang="en-US" sz="32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468192" y="4803819"/>
            <a:ext cx="200910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32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হস্তশিল্প</a:t>
            </a:r>
            <a:r>
              <a:rPr lang="bn-BD" dirty="0" smtClean="0"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02731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75021" y="708337"/>
            <a:ext cx="6065949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 smtClean="0">
                <a:solidFill>
                  <a:schemeClr val="bg2">
                    <a:lumMod val="10000"/>
                  </a:schemeClr>
                </a:solidFill>
              </a:rPr>
              <a:t>জোড়ায় কাজ (৭ মিনিট) </a:t>
            </a:r>
            <a:endParaRPr lang="en-US" sz="4400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967501" y="1888743"/>
            <a:ext cx="633538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লোকশিল্প কী ?তা ব্যাখ্যা কর।</a:t>
            </a:r>
            <a:endParaRPr lang="en-US" sz="48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309912" y="3490174"/>
            <a:ext cx="743105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000" b="1" u="sng" dirty="0" smtClean="0"/>
              <a:t>   </a:t>
            </a:r>
            <a:endParaRPr lang="en-US" sz="4000" b="1" u="sng" dirty="0"/>
          </a:p>
        </p:txBody>
      </p:sp>
    </p:spTree>
    <p:extLst>
      <p:ext uri="{BB962C8B-B14F-4D97-AF65-F5344CB8AC3E}">
        <p14:creationId xmlns:p14="http://schemas.microsoft.com/office/powerpoint/2010/main" val="31650016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29400" y="796732"/>
            <a:ext cx="5562600" cy="5136905"/>
          </a:xfrm>
          <a:prstGeom prst="rect">
            <a:avLst/>
          </a:prstGeom>
          <a:solidFill>
            <a:schemeClr val="bg1"/>
          </a:solidFill>
        </p:spPr>
      </p:pic>
      <p:sp>
        <p:nvSpPr>
          <p:cNvPr id="2" name="TextBox 1"/>
          <p:cNvSpPr txBox="1"/>
          <p:nvPr/>
        </p:nvSpPr>
        <p:spPr>
          <a:xfrm>
            <a:off x="1622738" y="5370490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US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6657" y="832352"/>
            <a:ext cx="5880580" cy="5228130"/>
          </a:xfrm>
          <a:prstGeom prst="rect">
            <a:avLst/>
          </a:prstGeom>
        </p:spPr>
      </p:pic>
      <p:sp>
        <p:nvSpPr>
          <p:cNvPr id="4" name="Rounded Rectangle 3"/>
          <p:cNvSpPr/>
          <p:nvPr/>
        </p:nvSpPr>
        <p:spPr>
          <a:xfrm>
            <a:off x="877777" y="5774899"/>
            <a:ext cx="4896005" cy="1083101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সূঁচ সুতা দিয়ে কাঁথা তৈরি করছে  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7350271" y="6060482"/>
            <a:ext cx="3819477" cy="607252"/>
          </a:xfrm>
          <a:prstGeom prst="round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3200" dirty="0" smtClean="0">
                <a:solidFill>
                  <a:schemeClr val="tx1">
                    <a:lumMod val="95000"/>
                    <a:lumOff val="5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নকশীকাঁথা</a:t>
            </a:r>
            <a:endParaRPr lang="en-US" sz="3200" dirty="0">
              <a:solidFill>
                <a:schemeClr val="tx1">
                  <a:lumMod val="95000"/>
                  <a:lumOff val="5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5544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751527" y="1519707"/>
            <a:ext cx="5827236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bn-BD" sz="6000" b="1" u="sng" dirty="0" smtClean="0">
                <a:solidFill>
                  <a:schemeClr val="bg2">
                    <a:lumMod val="10000"/>
                  </a:schemeClr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দলীয় কাজ (১০ মিনিট) </a:t>
            </a:r>
            <a:endParaRPr lang="en-US" sz="7200" b="1" u="sng" dirty="0">
              <a:solidFill>
                <a:schemeClr val="bg2">
                  <a:lumMod val="10000"/>
                </a:schemeClr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235131" y="3187337"/>
            <a:ext cx="10554789" cy="17235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কাঁথার প্রতিটি </a:t>
            </a:r>
            <a:r>
              <a:rPr lang="bn-BD" sz="44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সূঁচের ফোঁড়ের </a:t>
            </a:r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মধ্যে লুকিয়ে আছে এক </a:t>
            </a:r>
          </a:p>
          <a:p>
            <a:r>
              <a:rPr lang="bn-BD" sz="4400" dirty="0">
                <a:latin typeface="NikoshBAN" panose="02000000000000000000" pitchFamily="2" charset="0"/>
                <a:cs typeface="NikoshBAN" panose="02000000000000000000" pitchFamily="2" charset="0"/>
              </a:rPr>
              <a:t>একটি পরিবারের কাহিনী ব্যাখ্যা  কর ।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6001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91685" y="1596980"/>
            <a:ext cx="4059349" cy="1107996"/>
          </a:xfrm>
          <a:prstGeom prst="rect">
            <a:avLst/>
          </a:prstGeom>
          <a:blipFill>
            <a:blip r:embed="rId2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artisticLightScreen/>
                      </a14:imgEffect>
                    </a14:imgLayer>
                  </a14:imgProps>
                </a:ext>
              </a:extLst>
            </a:blip>
            <a:tile tx="0" ty="0" sx="100000" sy="100000" flip="none" algn="tl"/>
          </a:blipFill>
          <a:ln>
            <a:solidFill>
              <a:schemeClr val="accent2">
                <a:lumMod val="60000"/>
                <a:lumOff val="40000"/>
              </a:schemeClr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bn-BD" sz="6600" b="1" u="sng" spc="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মূল্যায়ন</a:t>
            </a:r>
            <a:endParaRPr lang="en-US" sz="6600" b="1" u="sng" spc="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365161" y="3258354"/>
            <a:ext cx="9030036" cy="38779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কামরুল </a:t>
            </a:r>
            <a:r>
              <a:rPr lang="bn-BD" sz="4800" dirty="0">
                <a:latin typeface="NikoshBAN" panose="02000000000000000000" pitchFamily="2" charset="0"/>
                <a:cs typeface="NikoshBAN" panose="02000000000000000000" pitchFamily="2" charset="0"/>
              </a:rPr>
              <a:t>হাসানের জন্ম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কোথায়</a:t>
            </a: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?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ঐতিহ্য শব্দের অর্থ বলো।  </a:t>
            </a:r>
          </a:p>
          <a:p>
            <a:pPr marL="685800" indent="-685800">
              <a:buFont typeface="Arial" panose="020B0604020202020204" pitchFamily="34" charset="0"/>
              <a:buChar char="•"/>
            </a:pP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২ টি শিল্পের নাম বলো ।   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  </a:t>
            </a:r>
            <a:r>
              <a:rPr lang="bn-BD" sz="48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নকশিকাঁথা তৈরির ২টি  উপকরনের নাম বল।</a:t>
            </a:r>
          </a:p>
          <a:p>
            <a:endParaRPr lang="bn-BD" sz="3600" dirty="0" smtClean="0">
              <a:latin typeface="NikoshBAN" panose="02000000000000000000" pitchFamily="2" charset="0"/>
              <a:cs typeface="NikoshBAN" panose="02000000000000000000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4102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158221" y="1936983"/>
            <a:ext cx="3206840" cy="769441"/>
          </a:xfrm>
          <a:prstGeom prst="rect">
            <a:avLst/>
          </a:prstGeom>
          <a:solidFill>
            <a:schemeClr val="accent2">
              <a:lumMod val="50000"/>
            </a:schemeClr>
          </a:solidFill>
          <a:scene3d>
            <a:camera prst="orthographicFront"/>
            <a:lightRig rig="threePt" dir="t"/>
          </a:scene3d>
          <a:sp3d>
            <a:bevelT w="165100" prst="coolSlant"/>
          </a:sp3d>
        </p:spPr>
        <p:txBody>
          <a:bodyPr wrap="square" rtlCol="0">
            <a:spAutoFit/>
          </a:bodyPr>
          <a:lstStyle/>
          <a:p>
            <a:r>
              <a:rPr lang="bn-BD" sz="44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FFFF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বাড়ির কাজ</a:t>
            </a:r>
            <a:endParaRPr lang="en-US" sz="4400" b="1" dirty="0">
              <a:ln w="6600">
                <a:solidFill>
                  <a:schemeClr val="accent2"/>
                </a:solidFill>
                <a:prstDash val="solid"/>
              </a:ln>
              <a:solidFill>
                <a:srgbClr val="FFFFFF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55077" y="3914385"/>
            <a:ext cx="10199077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Courier New" panose="02070309020205020404" pitchFamily="49" charset="0"/>
              <a:buChar char="o"/>
            </a:pPr>
            <a:r>
              <a:rPr lang="bn-BD" sz="3600" dirty="0" smtClean="0">
                <a:latin typeface="NikoshBAN" panose="02000000000000000000" pitchFamily="2" charset="0"/>
                <a:cs typeface="NikoshBAN" panose="02000000000000000000" pitchFamily="2" charset="0"/>
              </a:rPr>
              <a:t>তোমার দেখা কোন মেলার ৫ টি শিল্পের নাম লিখে আনবে। </a:t>
            </a:r>
            <a:endParaRPr lang="en-US" sz="3600" dirty="0"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939042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/>
          <p:cNvSpPr/>
          <p:nvPr/>
        </p:nvSpPr>
        <p:spPr>
          <a:xfrm>
            <a:off x="2847702" y="745556"/>
            <a:ext cx="6335487" cy="2118475"/>
          </a:xfrm>
          <a:prstGeom prst="ellipse">
            <a:avLst/>
          </a:prstGeom>
          <a:blipFill>
            <a:blip r:embed="rId2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bn-BD" sz="4800" b="1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সবাইকে ধন্যবাদ</a:t>
            </a:r>
            <a:r>
              <a:rPr lang="bn-BD" sz="4400" dirty="0" smtClean="0">
                <a:solidFill>
                  <a:srgbClr val="FF0000"/>
                </a:solidFill>
                <a:latin typeface="NikoshBAN" panose="02000000000000000000" pitchFamily="2" charset="0"/>
                <a:cs typeface="NikoshBAN" panose="02000000000000000000" pitchFamily="2" charset="0"/>
              </a:rPr>
              <a:t> </a:t>
            </a:r>
            <a:endParaRPr lang="en-US" sz="4400" dirty="0">
              <a:solidFill>
                <a:srgbClr val="FF0000"/>
              </a:solidFill>
              <a:latin typeface="NikoshBAN" panose="02000000000000000000" pitchFamily="2" charset="0"/>
              <a:cs typeface="NikoshBAN" panose="02000000000000000000" pitchFamily="2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47703" y="2955470"/>
            <a:ext cx="6335486" cy="35354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79221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1447</TotalTime>
  <Words>266</Words>
  <Application>Microsoft Office PowerPoint</Application>
  <PresentationFormat>Widescreen</PresentationFormat>
  <Paragraphs>75</Paragraphs>
  <Slides>20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9" baseType="lpstr">
      <vt:lpstr>Arial</vt:lpstr>
      <vt:lpstr>Book Antiqua</vt:lpstr>
      <vt:lpstr>Calibri</vt:lpstr>
      <vt:lpstr>Calibri Light</vt:lpstr>
      <vt:lpstr>Courier New</vt:lpstr>
      <vt:lpstr>NikoshBAN</vt:lpstr>
      <vt:lpstr>Vrinda</vt:lpstr>
      <vt:lpstr>Wingdings</vt:lpstr>
      <vt:lpstr>Office Theme</vt:lpstr>
      <vt:lpstr> স্বাগতম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DOEL</dc:creator>
  <cp:lastModifiedBy>DOEL</cp:lastModifiedBy>
  <cp:revision>231</cp:revision>
  <dcterms:created xsi:type="dcterms:W3CDTF">2013-10-04T04:18:03Z</dcterms:created>
  <dcterms:modified xsi:type="dcterms:W3CDTF">2013-10-12T06:55:28Z</dcterms:modified>
</cp:coreProperties>
</file>